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318" r:id="rId5"/>
    <p:sldId id="627"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 id="626"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22" autoAdjust="0"/>
    <p:restoredTop sz="96571" autoAdjust="0"/>
  </p:normalViewPr>
  <p:slideViewPr>
    <p:cSldViewPr snapToGrid="0" showGuides="1">
      <p:cViewPr varScale="1">
        <p:scale>
          <a:sx n="117" d="100"/>
          <a:sy n="117" d="100"/>
        </p:scale>
        <p:origin x="176" y="41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etterscientificsoftware/hello-numerical-world-atpesc-2020/blob/main/heatAll.C"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0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pPr marL="0" indent="0">
              <a:buNone/>
            </a:pPr>
            <a:r>
              <a:rPr lang="en-US" dirty="0">
                <a:hlinkClick r:id="rId3"/>
              </a:rPr>
              <a:t>https://github.com/betterscientificsoftware/hello-numerical-world-atpesc-2020/blob/main/heatAll.C</a:t>
            </a:r>
            <a:endParaRPr lang="en-US" dirty="0"/>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4745958"/>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79256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11456</TotalTime>
  <Words>2597</Words>
  <Application>Microsoft Macintosh PowerPoint</Application>
  <PresentationFormat>Custom</PresentationFormat>
  <Paragraphs>445</Paragraphs>
  <Slides>37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418</cp:revision>
  <cp:lastPrinted>2017-11-02T18:35:01Z</cp:lastPrinted>
  <dcterms:created xsi:type="dcterms:W3CDTF">2018-11-06T17:28:56Z</dcterms:created>
  <dcterms:modified xsi:type="dcterms:W3CDTF">2020-08-06T13:55:38Z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